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39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8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2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0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79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74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9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77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3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3A0F-9823-4BF1-8000-E48107D646F1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FD81-DC91-41DA-8ECF-714B89611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2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4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2017-03-24T22:15:27Z</dcterms:created>
  <dcterms:modified xsi:type="dcterms:W3CDTF">2017-03-24T22:18:05Z</dcterms:modified>
</cp:coreProperties>
</file>